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tags/tag29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Default Extension="gif" ContentType="image/gif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82" r:id="rId5"/>
    <p:sldId id="258" r:id="rId6"/>
    <p:sldId id="264" r:id="rId7"/>
    <p:sldId id="259" r:id="rId8"/>
    <p:sldId id="260" r:id="rId9"/>
    <p:sldId id="265" r:id="rId10"/>
    <p:sldId id="261" r:id="rId11"/>
    <p:sldId id="262" r:id="rId12"/>
    <p:sldId id="263" r:id="rId13"/>
    <p:sldId id="283" r:id="rId14"/>
    <p:sldId id="284" r:id="rId15"/>
    <p:sldId id="266" r:id="rId16"/>
    <p:sldId id="285" r:id="rId17"/>
    <p:sldId id="267" r:id="rId18"/>
    <p:sldId id="268" r:id="rId19"/>
    <p:sldId id="278" r:id="rId20"/>
    <p:sldId id="269" r:id="rId21"/>
    <p:sldId id="288" r:id="rId22"/>
    <p:sldId id="275" r:id="rId23"/>
    <p:sldId id="286" r:id="rId24"/>
    <p:sldId id="287" r:id="rId25"/>
    <p:sldId id="270" r:id="rId26"/>
    <p:sldId id="280" r:id="rId27"/>
    <p:sldId id="271" r:id="rId28"/>
    <p:sldId id="272" r:id="rId29"/>
    <p:sldId id="273" r:id="rId30"/>
    <p:sldId id="274" r:id="rId31"/>
    <p:sldId id="279" r:id="rId32"/>
    <p:sldId id="276" r:id="rId33"/>
    <p:sldId id="277" r:id="rId34"/>
    <p:sldId id="289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9933"/>
    <a:srgbClr val="00CC99"/>
    <a:srgbClr val="FFFF66"/>
    <a:srgbClr val="FF5050"/>
    <a:srgbClr val="FF6600"/>
    <a:srgbClr val="FF33CC"/>
    <a:srgbClr val="FF00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77D32-66D8-4B10-821D-579A9B51AC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3AE1A-4540-49E3-8543-6702F0A193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877ED-B435-40E9-83C1-E99B3FFFD1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4ACBF-3799-4FD8-A0C5-369A34BA86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C2D46-5573-42E5-9BA7-B43DD0A98A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8A6A0-F2CE-47EB-B203-628C4CDFC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4C57E-7920-4325-8FA9-8FE31F6CA5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91B41-6A33-45A2-A4BA-A354CD4341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A00F9-B437-4B7B-8C72-DAF46E6FE2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F4E02-8688-4387-BED8-5CEAF65A44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40DD-ADA8-4665-B542-B031468E36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E5DE8-B903-41E9-A4F8-5414D2D30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5B571-A517-416D-A52C-327C2B709B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1BDE8-045F-4A3C-A244-E69CD6D37B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A6386-5115-4B0F-BE48-8F781D49B4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45E15-9573-4E67-993A-6E3ED2E5D6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5DA951D2-EA10-4041-9162-D63D520BC6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slow" advClick="0" advTm="1000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8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3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85225" cy="1143000"/>
          </a:xfrm>
        </p:spPr>
        <p:txBody>
          <a:bodyPr/>
          <a:lstStyle/>
          <a:p>
            <a:pPr eaLnBrk="1" hangingPunct="1"/>
            <a:r>
              <a:rPr lang="ru-RU" sz="5200" smtClean="0">
                <a:latin typeface="Times New Roman" pitchFamily="18" charset="0"/>
              </a:rPr>
              <a:t>Разрешите представиться</a:t>
            </a:r>
          </a:p>
        </p:txBody>
      </p:sp>
      <p:pic>
        <p:nvPicPr>
          <p:cNvPr id="2056" name="Picture 8" descr="символ гот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349625" y="1916113"/>
            <a:ext cx="2444750" cy="4210050"/>
          </a:xfrm>
          <a:noFill/>
        </p:spPr>
      </p:pic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2843213" y="5949950"/>
            <a:ext cx="3502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solidFill>
                  <a:schemeClr val="tx2"/>
                </a:solidFill>
              </a:rPr>
              <a:t> </a:t>
            </a:r>
            <a:r>
              <a:rPr lang="ru-RU" sz="2800" b="1">
                <a:solidFill>
                  <a:schemeClr val="tx2"/>
                </a:solidFill>
                <a:latin typeface="Times New Roman" pitchFamily="18" charset="0"/>
              </a:rPr>
              <a:t>Детская библиотека</a:t>
            </a: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2484438" y="1341438"/>
            <a:ext cx="43926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solidFill>
                  <a:schemeClr val="tx2"/>
                </a:solidFill>
              </a:rPr>
              <a:t>   </a:t>
            </a:r>
            <a:r>
              <a:rPr lang="ru-RU" sz="3200" b="1">
                <a:solidFill>
                  <a:schemeClr val="tx2"/>
                </a:solidFill>
                <a:latin typeface="Times New Roman" pitchFamily="18" charset="0"/>
              </a:rPr>
              <a:t>Тымовская районная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17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058" grpId="0"/>
      <p:bldP spid="205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A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accent2"/>
                </a:solidFill>
                <a:latin typeface="Tolstyak" pitchFamily="82" charset="0"/>
              </a:rPr>
              <a:t>Все сидят в читальном зале, </a:t>
            </a:r>
            <a:br>
              <a:rPr lang="ru-RU" sz="4000" smtClean="0">
                <a:solidFill>
                  <a:schemeClr val="accent2"/>
                </a:solidFill>
                <a:latin typeface="Tolstyak" pitchFamily="82" charset="0"/>
              </a:rPr>
            </a:br>
            <a:r>
              <a:rPr lang="ru-RU" sz="4000" smtClean="0">
                <a:solidFill>
                  <a:schemeClr val="accent2"/>
                </a:solidFill>
                <a:latin typeface="Tolstyak" pitchFamily="82" charset="0"/>
              </a:rPr>
              <a:t>но мечтой умчались в дали</a:t>
            </a:r>
          </a:p>
        </p:txBody>
      </p:sp>
      <p:pic>
        <p:nvPicPr>
          <p:cNvPr id="12295" name="Picture 7" descr="STP64884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773238"/>
            <a:ext cx="4038600" cy="3028950"/>
          </a:xfrm>
          <a:noFill/>
        </p:spPr>
      </p:pic>
      <p:pic>
        <p:nvPicPr>
          <p:cNvPr id="12304" name="Picture 16" descr="библиотека 010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716463" y="3644900"/>
            <a:ext cx="4244975" cy="3024188"/>
          </a:xfrm>
          <a:noFill/>
        </p:spPr>
      </p:pic>
    </p:spTree>
    <p:custDataLst>
      <p:tags r:id="rId1"/>
    </p:custDataLst>
  </p:cSld>
  <p:clrMapOvr>
    <a:masterClrMapping/>
  </p:clrMapOvr>
  <p:transition spd="slow" advClick="0" advTm="225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smtClean="0">
                <a:latin typeface="Decorlz" pitchFamily="2" charset="0"/>
              </a:rPr>
              <a:t>Книга – ты лучший, верный друг!</a:t>
            </a:r>
            <a:br>
              <a:rPr lang="ru-RU" sz="2800" smtClean="0">
                <a:latin typeface="Decorlz" pitchFamily="2" charset="0"/>
              </a:rPr>
            </a:br>
            <a:r>
              <a:rPr lang="ru-RU" sz="2800" smtClean="0">
                <a:latin typeface="Decorlz" pitchFamily="2" charset="0"/>
              </a:rPr>
              <a:t>Ты знаешь все, что есть вокруг!</a:t>
            </a:r>
          </a:p>
        </p:txBody>
      </p:sp>
      <p:pic>
        <p:nvPicPr>
          <p:cNvPr id="14347" name="Picture 11" descr="STP64874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148263" y="1412875"/>
            <a:ext cx="3533775" cy="2447925"/>
          </a:xfrm>
          <a:noFill/>
        </p:spPr>
      </p:pic>
      <p:pic>
        <p:nvPicPr>
          <p:cNvPr id="14348" name="Picture 12" descr="P1010349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23850" y="1628775"/>
            <a:ext cx="3600450" cy="4537075"/>
          </a:xfrm>
          <a:noFill/>
        </p:spPr>
      </p:pic>
      <p:pic>
        <p:nvPicPr>
          <p:cNvPr id="14351" name="Picture 15" descr="библиотека 018"/>
          <p:cNvPicPr>
            <a:picLocks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4211638" y="4076700"/>
            <a:ext cx="3646487" cy="2187575"/>
          </a:xfrm>
          <a:noFill/>
        </p:spPr>
      </p:pic>
    </p:spTree>
    <p:custDataLst>
      <p:tags r:id="rId1"/>
    </p:custDataLst>
  </p:cSld>
  <p:clrMapOvr>
    <a:masterClrMapping/>
  </p:clrMapOvr>
  <p:transition spd="slow" advClick="0" advTm="222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smtClean="0"/>
              <a:t>Здравствуй наш веселый друг,</a:t>
            </a:r>
            <a:r>
              <a:rPr lang="ru-RU" sz="3200" smtClean="0"/>
              <a:t> </a:t>
            </a:r>
            <a:br>
              <a:rPr lang="ru-RU" sz="3200" smtClean="0"/>
            </a:br>
            <a:r>
              <a:rPr lang="ru-RU" sz="3200" smtClean="0"/>
              <a:t> </a:t>
            </a:r>
            <a:r>
              <a:rPr lang="ru-RU" sz="4000" smtClean="0">
                <a:solidFill>
                  <a:srgbClr val="000099"/>
                </a:solidFill>
                <a:latin typeface="Monotype Corsiva" pitchFamily="66" charset="0"/>
              </a:rPr>
              <a:t>Книжкина Неделя!</a:t>
            </a:r>
            <a:r>
              <a:rPr lang="ru-RU" sz="4000" smtClean="0">
                <a:latin typeface="Monotype Corsiva" pitchFamily="66" charset="0"/>
              </a:rPr>
              <a:t/>
            </a:r>
            <a:br>
              <a:rPr lang="ru-RU" sz="4000" smtClean="0">
                <a:latin typeface="Monotype Corsiva" pitchFamily="66" charset="0"/>
              </a:rPr>
            </a:br>
            <a:endParaRPr lang="ru-RU" sz="4000" smtClean="0">
              <a:latin typeface="Monotype Corsiva" pitchFamily="66" charset="0"/>
            </a:endParaRPr>
          </a:p>
        </p:txBody>
      </p:sp>
      <p:pic>
        <p:nvPicPr>
          <p:cNvPr id="17424" name="Picture 16" descr="библиотека 001"/>
          <p:cNvPicPr>
            <a:picLocks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5288" y="1557338"/>
            <a:ext cx="3427412" cy="2185987"/>
          </a:xfrm>
          <a:noFill/>
        </p:spPr>
      </p:pic>
      <p:pic>
        <p:nvPicPr>
          <p:cNvPr id="17425" name="Picture 17" descr="библиотека 016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140200" y="2205038"/>
            <a:ext cx="4679950" cy="3384550"/>
          </a:xfrm>
          <a:noFill/>
        </p:spPr>
      </p:pic>
      <p:pic>
        <p:nvPicPr>
          <p:cNvPr id="17428" name="Picture 20" descr="библиотека 002"/>
          <p:cNvPicPr>
            <a:picLocks noChangeAspect="1" noChangeArrowheads="1"/>
          </p:cNvPicPr>
          <p:nvPr>
            <p:ph sz="half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179388" y="4005263"/>
            <a:ext cx="3816350" cy="2551112"/>
          </a:xfrm>
          <a:noFill/>
        </p:spPr>
      </p:pic>
    </p:spTree>
    <p:custDataLst>
      <p:tags r:id="rId1"/>
    </p:custDataLst>
  </p:cSld>
  <p:clrMapOvr>
    <a:masterClrMapping/>
  </p:clrMapOvr>
  <p:transition spd="slow" advClick="0" advTm="428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6" name="Picture 6" descr="IMG_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3084512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 descr="IMG_0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2312988"/>
            <a:ext cx="3408362" cy="454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IMG_0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313" y="1268413"/>
            <a:ext cx="3086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2555875" y="6237288"/>
            <a:ext cx="292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Cooper Black" pitchFamily="18" charset="0"/>
              </a:rPr>
              <a:t>Ковалева Ангелина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2771775" y="5445125"/>
            <a:ext cx="2552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Cooper Black" pitchFamily="18" charset="0"/>
              </a:rPr>
              <a:t>Ревунова Ксения</a:t>
            </a: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323850" y="4365625"/>
            <a:ext cx="2109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Cooper Black" pitchFamily="18" charset="0"/>
              </a:rPr>
              <a:t>Гацаков Олег</a:t>
            </a:r>
          </a:p>
        </p:txBody>
      </p:sp>
      <p:sp>
        <p:nvSpPr>
          <p:cNvPr id="66571" name="WordArt 11"/>
          <p:cNvSpPr>
            <a:spLocks noChangeArrowheads="1" noChangeShapeType="1" noTextEdit="1"/>
          </p:cNvSpPr>
          <p:nvPr/>
        </p:nvSpPr>
        <p:spPr bwMode="auto">
          <a:xfrm>
            <a:off x="3563938" y="333375"/>
            <a:ext cx="4895850" cy="1571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  <a:latin typeface="Arial Black"/>
              </a:rPr>
              <a:t>Лучшие читатели 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  <a:latin typeface="Arial Black"/>
              </a:rPr>
              <a:t>                2007 г.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24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65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6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6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IMG_0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03159">
            <a:off x="4716463" y="333375"/>
            <a:ext cx="4175125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 descr="IMG_00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721729">
            <a:off x="755650" y="1268413"/>
            <a:ext cx="31877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6" descr="IMG_0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0396">
            <a:off x="4787900" y="3573463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Click="0" advTm="18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Тихая моя Родина</a:t>
            </a:r>
          </a:p>
        </p:txBody>
      </p:sp>
      <p:pic>
        <p:nvPicPr>
          <p:cNvPr id="24582" name="Picture 6" descr="IMG_1125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011863" y="4149725"/>
            <a:ext cx="2916237" cy="2187575"/>
          </a:xfrm>
          <a:noFill/>
        </p:spPr>
      </p:pic>
      <p:pic>
        <p:nvPicPr>
          <p:cNvPr id="24583" name="Picture 7" descr="библиотека 021"/>
          <p:cNvPicPr>
            <a:picLocks noChangeAspect="1" noChangeArrowheads="1"/>
          </p:cNvPicPr>
          <p:nvPr>
            <p:ph sz="half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716463" y="1268413"/>
            <a:ext cx="4038600" cy="2620962"/>
          </a:xfrm>
          <a:noFill/>
        </p:spPr>
      </p:pic>
      <p:sp>
        <p:nvSpPr>
          <p:cNvPr id="2457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smtClean="0"/>
              <a:t>Сахалин - чудесный остров</a:t>
            </a:r>
          </a:p>
          <a:p>
            <a:pPr eaLnBrk="1" hangingPunct="1">
              <a:buFontTx/>
              <a:buNone/>
            </a:pPr>
            <a:r>
              <a:rPr lang="ru-RU" sz="2800" smtClean="0"/>
              <a:t>Замечательных людей.</a:t>
            </a:r>
          </a:p>
          <a:p>
            <a:pPr eaLnBrk="1" hangingPunct="1">
              <a:buFontTx/>
              <a:buNone/>
            </a:pPr>
            <a:r>
              <a:rPr lang="ru-RU" sz="2800" smtClean="0"/>
              <a:t>Ты на свете всех прекрасней,</a:t>
            </a:r>
          </a:p>
          <a:p>
            <a:pPr eaLnBrk="1" hangingPunct="1">
              <a:buFontTx/>
              <a:buNone/>
            </a:pPr>
            <a:r>
              <a:rPr lang="ru-RU" sz="2800" smtClean="0"/>
              <a:t>Ты для нас всего нужней!</a:t>
            </a:r>
          </a:p>
        </p:txBody>
      </p:sp>
      <p:pic>
        <p:nvPicPr>
          <p:cNvPr id="24585" name="Picture 9" descr="библиотека 022"/>
          <p:cNvPicPr>
            <a:picLocks noChangeAspect="1" noChangeArrowheads="1"/>
          </p:cNvPicPr>
          <p:nvPr>
            <p:ph sz="quarter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3203575" y="2997200"/>
            <a:ext cx="2663825" cy="3671888"/>
          </a:xfrm>
          <a:noFill/>
        </p:spPr>
      </p:pic>
    </p:spTree>
    <p:custDataLst>
      <p:tags r:id="rId1"/>
    </p:custDataLst>
  </p:cSld>
  <p:clrMapOvr>
    <a:masterClrMapping/>
  </p:clrMapOvr>
  <p:transition spd="slow" advClick="0" advTm="300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0000"/>
            </a:gs>
            <a:gs pos="100000">
              <a:srgbClr val="FF33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4" name="Picture 6" descr="IMG_0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628775"/>
            <a:ext cx="38163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 descr="ц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476250"/>
            <a:ext cx="495935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STP6907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2676">
            <a:off x="3779838" y="2708275"/>
            <a:ext cx="489585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179388" y="4581525"/>
            <a:ext cx="290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Сахалинские писатели - детям</a:t>
            </a:r>
          </a:p>
        </p:txBody>
      </p:sp>
      <p:sp>
        <p:nvSpPr>
          <p:cNvPr id="6861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23850" y="333375"/>
            <a:ext cx="3600450" cy="6477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1400" smtClean="0"/>
              <a:t>Встреча с сахалинской писательницей</a:t>
            </a:r>
          </a:p>
          <a:p>
            <a:pPr eaLnBrk="1" hangingPunct="1">
              <a:buFontTx/>
              <a:buNone/>
            </a:pPr>
            <a:r>
              <a:rPr lang="ru-RU" sz="1400" smtClean="0"/>
              <a:t>       Натальей Капустюк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395288" y="6165850"/>
            <a:ext cx="34925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/>
              <a:t>Краеведческий час </a:t>
            </a:r>
          </a:p>
          <a:p>
            <a:r>
              <a:rPr lang="ru-RU" sz="1400"/>
              <a:t>«Как медведица Маша в музей попала»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176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8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68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8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8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68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68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68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68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68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68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7" descr="библиотека 009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140200" y="1341438"/>
            <a:ext cx="4464050" cy="3887787"/>
          </a:xfr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 smtClean="0">
                <a:latin typeface="Izhitsa" pitchFamily="2" charset="0"/>
              </a:rPr>
              <a:t>Вместе</a:t>
            </a:r>
            <a:r>
              <a:rPr lang="ru-RU" sz="5400" smtClean="0">
                <a:latin typeface="Tolstyak" pitchFamily="82" charset="0"/>
              </a:rPr>
              <a:t> </a:t>
            </a:r>
            <a:r>
              <a:rPr lang="ru-RU" sz="5400" smtClean="0">
                <a:latin typeface="Izhitsa" pitchFamily="2" charset="0"/>
              </a:rPr>
              <a:t>с</a:t>
            </a:r>
            <a:r>
              <a:rPr lang="ru-RU" sz="5400" smtClean="0">
                <a:latin typeface="Tolstyak" pitchFamily="82" charset="0"/>
              </a:rPr>
              <a:t> </a:t>
            </a:r>
            <a:r>
              <a:rPr lang="ru-RU" sz="5400" smtClean="0">
                <a:latin typeface="Izhitsa" pitchFamily="2" charset="0"/>
              </a:rPr>
              <a:t>Чеховым</a:t>
            </a:r>
          </a:p>
        </p:txBody>
      </p:sp>
      <p:pic>
        <p:nvPicPr>
          <p:cNvPr id="25606" name="Picture 6" descr="библиотека 006"/>
          <p:cNvPicPr>
            <a:picLocks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39750" y="3213100"/>
            <a:ext cx="4495800" cy="3233738"/>
          </a:xfrm>
          <a:noFill/>
        </p:spPr>
      </p:pic>
    </p:spTree>
    <p:custDataLst>
      <p:tags r:id="rId1"/>
    </p:custDataLst>
  </p:cSld>
  <p:clrMapOvr>
    <a:masterClrMapping/>
  </p:clrMapOvr>
  <p:transition spd="slow" advClick="0" advTm="10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Berlin Sans FB Demi" pitchFamily="34" charset="0"/>
              </a:rPr>
              <a:t>Патриотическое воспитание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395288" y="5764213"/>
            <a:ext cx="8229600" cy="21875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smtClean="0"/>
              <a:t>       За честь Родины          Доброе слово МАМА</a:t>
            </a:r>
          </a:p>
        </p:txBody>
      </p:sp>
      <p:pic>
        <p:nvPicPr>
          <p:cNvPr id="26634" name="Picture 10" descr="библиотека 023"/>
          <p:cNvPicPr>
            <a:picLocks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 rot="20576302">
            <a:off x="1619250" y="1628775"/>
            <a:ext cx="3024188" cy="3773488"/>
          </a:xfrm>
          <a:noFill/>
        </p:spPr>
      </p:pic>
      <p:pic>
        <p:nvPicPr>
          <p:cNvPr id="26635" name="Picture 11" descr="библиотека 024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 rot="978306">
            <a:off x="5219700" y="1484313"/>
            <a:ext cx="2952750" cy="3889375"/>
          </a:xfrm>
          <a:noFill/>
        </p:spPr>
      </p:pic>
    </p:spTree>
    <p:custDataLst>
      <p:tags r:id="rId1"/>
    </p:custDataLst>
  </p:cSld>
  <p:clrMapOvr>
    <a:masterClrMapping/>
  </p:clrMapOvr>
  <p:transition spd="slow" advClick="0" advTm="201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2662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0" y="981075"/>
            <a:ext cx="4341813" cy="936625"/>
          </a:xfrm>
        </p:spPr>
        <p:txBody>
          <a:bodyPr/>
          <a:lstStyle/>
          <a:p>
            <a:pPr eaLnBrk="1" hangingPunct="1"/>
            <a:r>
              <a:rPr lang="ru-RU" sz="2800" smtClean="0"/>
              <a:t>Презентация диска «Президент России – гражданам школьного возраста»</a:t>
            </a:r>
          </a:p>
        </p:txBody>
      </p:sp>
      <p:pic>
        <p:nvPicPr>
          <p:cNvPr id="57351" name="Picture 7" descr="STP65629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3213100"/>
            <a:ext cx="4038600" cy="3028950"/>
          </a:xfrm>
          <a:noFill/>
        </p:spPr>
      </p:pic>
      <p:pic>
        <p:nvPicPr>
          <p:cNvPr id="57352" name="Picture 8" descr="STP65627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23850" y="1916113"/>
            <a:ext cx="4038600" cy="3028950"/>
          </a:xfrm>
          <a:noFill/>
        </p:spPr>
      </p:pic>
    </p:spTree>
    <p:custDataLst>
      <p:tags r:id="rId1"/>
    </p:custDataLst>
  </p:cSld>
  <p:clrMapOvr>
    <a:masterClrMapping/>
  </p:clrMapOvr>
  <p:transition spd="slow" advClick="0" advTm="22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Decorlz" pitchFamily="2" charset="0"/>
              </a:rPr>
              <a:t>Немного истории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/>
              <a:t>Тымовская центральная районная детская библиотека была основана 3 июня 1953 года.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Детская библиотека является бесплатным центром информации и досуга для детей</a:t>
            </a:r>
            <a:r>
              <a:rPr lang="ru-RU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Ежегодно библиотека принимает в своих стенах 1330 читателей – детей.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К их услугам ежегодно выписывается 27 наименований периодических изданий.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Фонд художественной и отраслевой литературы составляет 21158 экз.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Детская библиотека – методический центр для сельских и школьных библиотек.</a:t>
            </a:r>
          </a:p>
          <a:p>
            <a:pPr eaLnBrk="1" hangingPunct="1">
              <a:lnSpc>
                <a:spcPct val="90000"/>
              </a:lnSpc>
            </a:pPr>
            <a:endParaRPr lang="ru-RU" sz="1800" smtClean="0"/>
          </a:p>
        </p:txBody>
      </p:sp>
    </p:spTree>
    <p:custDataLst>
      <p:tags r:id="rId1"/>
    </p:custDataLst>
  </p:cSld>
  <p:clrMapOvr>
    <a:masterClrMapping/>
  </p:clrMapOvr>
  <p:transition spd="slow" advClick="0" advTm="352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4" grpId="1"/>
      <p:bldP spid="30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smtClean="0">
                <a:latin typeface="Kuritza" pitchFamily="82" charset="0"/>
              </a:rPr>
              <a:t>До чего же интересно </a:t>
            </a:r>
            <a:br>
              <a:rPr lang="ru-RU" sz="4800" b="1" smtClean="0">
                <a:latin typeface="Kuritza" pitchFamily="82" charset="0"/>
              </a:rPr>
            </a:br>
            <a:r>
              <a:rPr lang="ru-RU" sz="4800" b="1" smtClean="0">
                <a:latin typeface="Kuritza" pitchFamily="82" charset="0"/>
              </a:rPr>
              <a:t>все на свете       узнавать</a:t>
            </a:r>
          </a:p>
        </p:txBody>
      </p:sp>
      <p:pic>
        <p:nvPicPr>
          <p:cNvPr id="27654" name="Picture 6" descr="библиотека 026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9750" y="1773238"/>
            <a:ext cx="3074988" cy="4525962"/>
          </a:xfrm>
          <a:noFill/>
        </p:spPr>
      </p:pic>
      <p:pic>
        <p:nvPicPr>
          <p:cNvPr id="27657" name="Picture 9" descr="библиотека 025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356100" y="2133600"/>
            <a:ext cx="4330700" cy="3613150"/>
          </a:xfrm>
          <a:noFill/>
        </p:spPr>
      </p:pic>
    </p:spTree>
    <p:custDataLst>
      <p:tags r:id="rId1"/>
    </p:custDataLst>
  </p:cSld>
  <p:clrMapOvr>
    <a:masterClrMapping/>
  </p:clrMapOvr>
  <p:transition spd="slow" advClick="0" advTm="18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IMG_00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692150"/>
            <a:ext cx="4041775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5" descr="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3860800"/>
            <a:ext cx="406717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6" descr="ц 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3357563"/>
            <a:ext cx="3924300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5613400" y="765175"/>
            <a:ext cx="353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latin typeface="Lucida Sans Unicode" pitchFamily="34" charset="0"/>
              </a:rPr>
              <a:t>Презентация областной </a:t>
            </a:r>
          </a:p>
          <a:p>
            <a:pPr algn="ctr"/>
            <a:r>
              <a:rPr lang="ru-RU" sz="2000" b="1">
                <a:latin typeface="Lucida Sans Unicode" pitchFamily="34" charset="0"/>
              </a:rPr>
              <a:t>книжной выставки </a:t>
            </a:r>
          </a:p>
          <a:p>
            <a:pPr algn="ctr"/>
            <a:r>
              <a:rPr lang="ru-RU" sz="2000" b="1">
                <a:latin typeface="Lucida Sans Unicode" pitchFamily="34" charset="0"/>
              </a:rPr>
              <a:t>«Книжная радуга детства»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215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72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72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72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72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72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72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727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727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727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latin typeface="Tolstyak" pitchFamily="82" charset="0"/>
              </a:rPr>
              <a:t>Занимательный русский язык</a:t>
            </a:r>
          </a:p>
        </p:txBody>
      </p:sp>
      <p:pic>
        <p:nvPicPr>
          <p:cNvPr id="51206" name="Picture 6" descr="IMG_1004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79463" y="1600200"/>
            <a:ext cx="3394075" cy="4525963"/>
          </a:xfrm>
          <a:noFill/>
        </p:spPr>
      </p:pic>
      <p:pic>
        <p:nvPicPr>
          <p:cNvPr id="51207" name="Picture 7" descr="библиотека 032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648200" y="2125663"/>
            <a:ext cx="4038600" cy="3475037"/>
          </a:xfrm>
          <a:noFill/>
        </p:spPr>
      </p:pic>
    </p:spTree>
    <p:custDataLst>
      <p:tags r:id="rId1"/>
    </p:custDataLst>
  </p:cSld>
  <p:clrMapOvr>
    <a:masterClrMapping/>
  </p:clrMapOvr>
  <p:transition spd="slow" advClick="0" advTm="196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971550" y="0"/>
            <a:ext cx="73453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/>
              <a:t>2008 – Год Семьи</a:t>
            </a:r>
          </a:p>
        </p:txBody>
      </p:sp>
      <p:pic>
        <p:nvPicPr>
          <p:cNvPr id="70661" name="Picture 5" descr="IMG_00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908050"/>
            <a:ext cx="4618038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 descr="STP69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2924175"/>
            <a:ext cx="491490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4859338" y="981075"/>
            <a:ext cx="3103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b="1">
                <a:latin typeface="Cooper Black" pitchFamily="18" charset="0"/>
              </a:rPr>
              <a:t>«Всей семьей в библиотеку»</a:t>
            </a:r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0" y="5876925"/>
            <a:ext cx="39227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b="1">
                <a:latin typeface="Cooper Black" pitchFamily="18" charset="0"/>
              </a:rPr>
              <a:t>Конкурс семейного чтения</a:t>
            </a:r>
          </a:p>
          <a:p>
            <a:r>
              <a:rPr lang="ru-RU" sz="1800" b="1">
                <a:latin typeface="Cooper Black" pitchFamily="18" charset="0"/>
              </a:rPr>
              <a:t>«Вся семья вместе и душа на месте»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27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70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0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06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06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06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06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5" name="Picture 5" descr="STP692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18422">
            <a:off x="4221163" y="3265488"/>
            <a:ext cx="432117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6" descr="STP692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04813"/>
            <a:ext cx="4248150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4" descr="STP6925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702729">
            <a:off x="395288" y="1341438"/>
            <a:ext cx="4248150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0" y="260350"/>
            <a:ext cx="47513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latin typeface="Lucida Sans Unicode" pitchFamily="34" charset="0"/>
              </a:rPr>
              <a:t>Конкурс семейного чтения </a:t>
            </a:r>
          </a:p>
          <a:p>
            <a:pPr algn="ctr"/>
            <a:r>
              <a:rPr lang="ru-RU" sz="2000" b="1">
                <a:latin typeface="Lucida Sans Unicode" pitchFamily="34" charset="0"/>
              </a:rPr>
              <a:t>«Вся семья вместе и душа на месте»</a:t>
            </a:r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 rot="-617460">
            <a:off x="615950" y="4786313"/>
            <a:ext cx="3419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b="1">
                <a:latin typeface="Cooper Black" pitchFamily="18" charset="0"/>
              </a:rPr>
              <a:t>Победители - семья Никитенко</a:t>
            </a:r>
          </a:p>
        </p:txBody>
      </p:sp>
      <p:sp>
        <p:nvSpPr>
          <p:cNvPr id="71689" name="Text Box 9"/>
          <p:cNvSpPr txBox="1">
            <a:spLocks noChangeArrowheads="1"/>
          </p:cNvSpPr>
          <p:nvPr/>
        </p:nvSpPr>
        <p:spPr bwMode="auto">
          <a:xfrm rot="742954">
            <a:off x="3276600" y="6237288"/>
            <a:ext cx="2154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b="1">
                <a:latin typeface="Lucida Sans Unicode" pitchFamily="34" charset="0"/>
              </a:rPr>
              <a:t>Семья Гацаковых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257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6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16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1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1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1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1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1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1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1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189038" y="260350"/>
            <a:ext cx="10333038" cy="1157288"/>
          </a:xfrm>
        </p:spPr>
        <p:txBody>
          <a:bodyPr/>
          <a:lstStyle/>
          <a:p>
            <a:pPr eaLnBrk="1" hangingPunct="1"/>
            <a:r>
              <a:rPr lang="ru-RU" sz="4000" smtClean="0">
                <a:latin typeface="Zanesennyj" pitchFamily="82" charset="0"/>
              </a:rPr>
              <a:t>Ах, карнавал, </a:t>
            </a:r>
            <a:br>
              <a:rPr lang="ru-RU" sz="4000" smtClean="0">
                <a:latin typeface="Zanesennyj" pitchFamily="82" charset="0"/>
              </a:rPr>
            </a:br>
            <a:r>
              <a:rPr lang="ru-RU" sz="4000" smtClean="0">
                <a:latin typeface="Zanesennyj" pitchFamily="82" charset="0"/>
              </a:rPr>
              <a:t>                   удивительный бал!</a:t>
            </a:r>
          </a:p>
        </p:txBody>
      </p:sp>
      <p:pic>
        <p:nvPicPr>
          <p:cNvPr id="28678" name="Picture 6" descr="библиотека 019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1557338"/>
            <a:ext cx="4535488" cy="3240087"/>
          </a:xfrm>
          <a:noFill/>
        </p:spPr>
      </p:pic>
      <p:pic>
        <p:nvPicPr>
          <p:cNvPr id="28681" name="Picture 9" descr="библиотека 027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067175" y="2997200"/>
            <a:ext cx="4897438" cy="3455988"/>
          </a:xfrm>
          <a:noFill/>
        </p:spPr>
      </p:pic>
    </p:spTree>
    <p:custDataLst>
      <p:tags r:id="rId1"/>
    </p:custDataLst>
  </p:cSld>
  <p:clrMapOvr>
    <a:masterClrMapping/>
  </p:clrMapOvr>
  <p:transition spd="slow" advClick="0" advTm="244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DS Zombie Cyr" pitchFamily="34" charset="0"/>
              </a:rPr>
              <a:t>Загадки тетушки Вьюги</a:t>
            </a:r>
          </a:p>
        </p:txBody>
      </p:sp>
      <p:pic>
        <p:nvPicPr>
          <p:cNvPr id="62472" name="Picture 8" descr="STP66779"/>
          <p:cNvPicPr>
            <a:picLocks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19175" y="1600200"/>
            <a:ext cx="2914650" cy="2185988"/>
          </a:xfrm>
          <a:noFill/>
        </p:spPr>
      </p:pic>
      <p:pic>
        <p:nvPicPr>
          <p:cNvPr id="62473" name="Picture 9" descr="STP66789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1017588" y="3938588"/>
            <a:ext cx="2916237" cy="2187575"/>
          </a:xfrm>
          <a:noFill/>
        </p:spPr>
      </p:pic>
      <p:pic>
        <p:nvPicPr>
          <p:cNvPr id="62474" name="Picture 10" descr="STP66794"/>
          <p:cNvPicPr>
            <a:picLocks noChangeAspect="1" noChangeArrowheads="1"/>
          </p:cNvPicPr>
          <p:nvPr>
            <p:ph sz="half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48200" y="2347913"/>
            <a:ext cx="4038600" cy="3028950"/>
          </a:xfrm>
          <a:noFill/>
        </p:spPr>
      </p:pic>
    </p:spTree>
    <p:custDataLst>
      <p:tags r:id="rId1"/>
    </p:custDataLst>
  </p:cSld>
  <p:clrMapOvr>
    <a:masterClrMapping/>
  </p:clrMapOvr>
  <p:transition spd="slow" advClick="0" advTm="19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/>
              <a:t>Конкурсные программы</a:t>
            </a:r>
          </a:p>
        </p:txBody>
      </p:sp>
      <p:pic>
        <p:nvPicPr>
          <p:cNvPr id="29703" name="Picture 7" descr="библиотека 028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9750" y="1412875"/>
            <a:ext cx="3448050" cy="4595813"/>
          </a:xfrm>
          <a:noFill/>
        </p:spPr>
      </p:pic>
      <p:pic>
        <p:nvPicPr>
          <p:cNvPr id="29704" name="Picture 8" descr="библиотека 029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 rot="404628">
            <a:off x="4778375" y="1465263"/>
            <a:ext cx="3568700" cy="2322512"/>
          </a:xfrm>
          <a:noFill/>
        </p:spPr>
      </p:pic>
      <p:pic>
        <p:nvPicPr>
          <p:cNvPr id="29705" name="Picture 9" descr="STP65466"/>
          <p:cNvPicPr>
            <a:picLocks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 rot="20686238">
            <a:off x="5148263" y="3573463"/>
            <a:ext cx="3624262" cy="2546350"/>
          </a:xfrm>
          <a:noFill/>
        </p:spPr>
      </p:pic>
    </p:spTree>
    <p:custDataLst>
      <p:tags r:id="rId1"/>
    </p:custDataLst>
  </p:cSld>
  <p:clrMapOvr>
    <a:masterClrMapping/>
  </p:clrMapOvr>
  <p:transition spd="slow" advClick="0" advTm="117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latin typeface="Decorlz" pitchFamily="2" charset="0"/>
              </a:rPr>
              <a:t>Программа летнего чтения «Сказочное королевство»</a:t>
            </a:r>
          </a:p>
        </p:txBody>
      </p:sp>
      <p:pic>
        <p:nvPicPr>
          <p:cNvPr id="30733" name="Picture 13" descr="STP62102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2349500"/>
            <a:ext cx="4038600" cy="3028950"/>
          </a:xfrm>
          <a:noFill/>
        </p:spPr>
      </p:pic>
      <p:pic>
        <p:nvPicPr>
          <p:cNvPr id="30734" name="Picture 14" descr="STP62101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003800" y="1700213"/>
            <a:ext cx="2914650" cy="2185987"/>
          </a:xfrm>
          <a:noFill/>
        </p:spPr>
      </p:pic>
      <p:pic>
        <p:nvPicPr>
          <p:cNvPr id="30735" name="Picture 15" descr="STP62099"/>
          <p:cNvPicPr>
            <a:picLocks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219700" y="4221163"/>
            <a:ext cx="3121025" cy="2443162"/>
          </a:xfrm>
          <a:noFill/>
        </p:spPr>
      </p:pic>
    </p:spTree>
    <p:custDataLst>
      <p:tags r:id="rId1"/>
    </p:custDataLst>
  </p:cSld>
  <p:clrMapOvr>
    <a:masterClrMapping/>
  </p:clrMapOvr>
  <p:transition spd="slow" advClick="0" advTm="12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_BosaNovaDcFr" pitchFamily="82" charset="-52"/>
              </a:rPr>
              <a:t>Тематические выставки</a:t>
            </a:r>
          </a:p>
        </p:txBody>
      </p:sp>
      <p:pic>
        <p:nvPicPr>
          <p:cNvPr id="31752" name="Picture 8" descr="IMG_0032"/>
          <p:cNvPicPr>
            <a:picLocks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 rot="20722747">
            <a:off x="1019175" y="1600200"/>
            <a:ext cx="2914650" cy="2185988"/>
          </a:xfrm>
          <a:noFill/>
        </p:spPr>
      </p:pic>
      <p:pic>
        <p:nvPicPr>
          <p:cNvPr id="31753" name="Picture 9" descr="IMG_1005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 rot="19669339">
            <a:off x="1908175" y="3573463"/>
            <a:ext cx="2916238" cy="2187575"/>
          </a:xfrm>
          <a:noFill/>
        </p:spPr>
      </p:pic>
      <p:pic>
        <p:nvPicPr>
          <p:cNvPr id="31754" name="Picture 10" descr="STP62105"/>
          <p:cNvPicPr>
            <a:picLocks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 rot="934116">
            <a:off x="5003800" y="1484313"/>
            <a:ext cx="2914650" cy="2185987"/>
          </a:xfrm>
          <a:noFill/>
        </p:spPr>
      </p:pic>
      <p:pic>
        <p:nvPicPr>
          <p:cNvPr id="31755" name="Picture 11" descr="STP62111"/>
          <p:cNvPicPr>
            <a:picLocks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 rot="1223165">
            <a:off x="4643438" y="3716338"/>
            <a:ext cx="2916237" cy="2187575"/>
          </a:xfrm>
          <a:noFill/>
        </p:spPr>
      </p:pic>
    </p:spTree>
    <p:custDataLst>
      <p:tags r:id="rId1"/>
    </p:custDataLst>
  </p:cSld>
  <p:clrMapOvr>
    <a:masterClrMapping/>
  </p:clrMapOvr>
  <p:transition spd="slow" advClick="0" advTm="17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8" name="Picture 6" descr="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1412875"/>
            <a:ext cx="2238375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А знаешь как всё начиналось?</a:t>
            </a:r>
          </a:p>
        </p:txBody>
      </p:sp>
      <p:pic>
        <p:nvPicPr>
          <p:cNvPr id="64516" name="Picture 4" descr="Лысая Вален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96608">
            <a:off x="5940425" y="2133600"/>
            <a:ext cx="2717800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 descr="библиотека 04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341438"/>
            <a:ext cx="34163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024563" y="1536700"/>
            <a:ext cx="2057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latin typeface="Britannic Bold" pitchFamily="34" charset="0"/>
              </a:rPr>
              <a:t>Одна из первых книг</a:t>
            </a: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3759200" y="6019800"/>
            <a:ext cx="28987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latin typeface="Britannic Bold" pitchFamily="34" charset="0"/>
              </a:rPr>
              <a:t>Лысая В.В. – 1-й директор </a:t>
            </a:r>
          </a:p>
          <a:p>
            <a:r>
              <a:rPr lang="ru-RU" sz="1400" b="1">
                <a:latin typeface="Britannic Bold" pitchFamily="34" charset="0"/>
              </a:rPr>
              <a:t>	детской библиотеки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186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4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4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4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1" name="Picture 9" descr="библиотека 030"/>
          <p:cNvPicPr>
            <a:picLocks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 rot="20776663">
            <a:off x="539750" y="549275"/>
            <a:ext cx="3292475" cy="2808288"/>
          </a:xfrm>
          <a:noFill/>
        </p:spPr>
      </p:pic>
      <p:pic>
        <p:nvPicPr>
          <p:cNvPr id="49162" name="Picture 10" descr="библиотека 031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 rot="20299362">
            <a:off x="4500563" y="3789363"/>
            <a:ext cx="3333750" cy="2447925"/>
          </a:xfrm>
          <a:noFill/>
        </p:spPr>
      </p:pic>
      <p:pic>
        <p:nvPicPr>
          <p:cNvPr id="49165" name="Picture 13" descr="STP65453"/>
          <p:cNvPicPr>
            <a:picLocks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 rot="948338">
            <a:off x="1619250" y="3573463"/>
            <a:ext cx="2244725" cy="2843212"/>
          </a:xfrm>
          <a:noFill/>
        </p:spPr>
      </p:pic>
      <p:pic>
        <p:nvPicPr>
          <p:cNvPr id="49166" name="Picture 14" descr="STP65455"/>
          <p:cNvPicPr>
            <a:picLocks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 rot="1387060">
            <a:off x="5364163" y="404813"/>
            <a:ext cx="2232025" cy="2952750"/>
          </a:xfrm>
          <a:noFill/>
        </p:spPr>
      </p:pic>
    </p:spTree>
    <p:custDataLst>
      <p:tags r:id="rId1"/>
    </p:custDataLst>
  </p:cSld>
  <p:clrMapOvr>
    <a:masterClrMapping/>
  </p:clrMapOvr>
  <p:transition spd="slow" advClick="0" advTm="164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Мультсалон «В гостях</a:t>
            </a:r>
            <a:br>
              <a:rPr lang="ru-RU" sz="4000" smtClean="0"/>
            </a:br>
            <a:r>
              <a:rPr lang="ru-RU" sz="4000" smtClean="0"/>
              <a:t> в Простоквашино»</a:t>
            </a:r>
          </a:p>
        </p:txBody>
      </p:sp>
      <p:pic>
        <p:nvPicPr>
          <p:cNvPr id="59403" name="Picture 11" descr="IMG_0006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 rot="20995558">
            <a:off x="457200" y="2347913"/>
            <a:ext cx="4038600" cy="3028950"/>
          </a:xfrm>
          <a:noFill/>
        </p:spPr>
      </p:pic>
      <p:pic>
        <p:nvPicPr>
          <p:cNvPr id="59406" name="Picture 14" descr="IMG_0005"/>
          <p:cNvPicPr>
            <a:picLocks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 rot="818575">
            <a:off x="4716463" y="2636838"/>
            <a:ext cx="4038600" cy="3028950"/>
          </a:xfrm>
          <a:noFill/>
        </p:spPr>
      </p:pic>
    </p:spTree>
    <p:custDataLst>
      <p:tags r:id="rId1"/>
    </p:custDataLst>
  </p:cSld>
  <p:clrMapOvr>
    <a:masterClrMapping/>
  </p:clrMapOvr>
  <p:transition spd="slow" advClick="0" advTm="18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latin typeface="DS Down Cyr" pitchFamily="82" charset="0"/>
              </a:rPr>
              <a:t>Мы не пустим скуку в дом</a:t>
            </a:r>
          </a:p>
        </p:txBody>
      </p:sp>
      <p:pic>
        <p:nvPicPr>
          <p:cNvPr id="53256" name="Picture 8" descr="STP66512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2060575"/>
            <a:ext cx="4506912" cy="3379788"/>
          </a:xfrm>
          <a:noFill/>
        </p:spPr>
      </p:pic>
      <p:pic>
        <p:nvPicPr>
          <p:cNvPr id="53259" name="Picture 11" descr="IMG_0048"/>
          <p:cNvPicPr>
            <a:picLocks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16463" y="2060575"/>
            <a:ext cx="4114800" cy="3316288"/>
          </a:xfrm>
          <a:noFill/>
        </p:spPr>
      </p:pic>
    </p:spTree>
    <p:custDataLst>
      <p:tags r:id="rId1"/>
    </p:custDataLst>
  </p:cSld>
  <p:clrMapOvr>
    <a:masterClrMapping/>
  </p:clrMapOvr>
  <p:transition spd="slow" advClick="0" advTm="14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2" descr="Звезды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895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13" descr="Звезды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0"/>
            <a:ext cx="2895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4" descr="Звезды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0"/>
            <a:ext cx="2895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15" descr="Звезды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0"/>
            <a:ext cx="2895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16" descr="Звезды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16113"/>
            <a:ext cx="2895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7" descr="Звезды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1916113"/>
            <a:ext cx="2895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18" descr="Звезды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1916113"/>
            <a:ext cx="2895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19" descr="Звезды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1916113"/>
            <a:ext cx="2895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20" descr="Звезды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2895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7" name="Picture 21" descr="Звезды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789363"/>
            <a:ext cx="2895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8" name="Picture 22" descr="Звезды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3789363"/>
            <a:ext cx="2895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9" name="Picture 23" descr="Звезды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3789363"/>
            <a:ext cx="2895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0" name="Picture 24" descr="Звезды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29150"/>
            <a:ext cx="2895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1" name="Picture 25" descr="Звезды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4629150"/>
            <a:ext cx="2895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2" name="Picture 26" descr="Звезды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4629150"/>
            <a:ext cx="2895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3" name="Picture 27" descr="Звезды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4629150"/>
            <a:ext cx="2895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8" descr="цбс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268538" y="404813"/>
            <a:ext cx="4457700" cy="6192837"/>
          </a:xfrm>
          <a:noFill/>
        </p:spPr>
      </p:pic>
      <p:pic>
        <p:nvPicPr>
          <p:cNvPr id="55303" name="Picture 7" descr="библиотека 004"/>
          <p:cNvPicPr>
            <a:picLocks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-252413" y="188913"/>
            <a:ext cx="9864726" cy="6461125"/>
          </a:xfrm>
          <a:noFill/>
        </p:spPr>
      </p:pic>
      <p:pic>
        <p:nvPicPr>
          <p:cNvPr id="55305" name="Picture 9" descr="Цбс 26"/>
          <p:cNvPicPr>
            <a:picLocks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55306" name="WordArt 10"/>
          <p:cNvSpPr>
            <a:spLocks noChangeArrowheads="1" noChangeShapeType="1" noTextEdit="1"/>
          </p:cNvSpPr>
          <p:nvPr/>
        </p:nvSpPr>
        <p:spPr bwMode="auto">
          <a:xfrm>
            <a:off x="250825" y="5084763"/>
            <a:ext cx="8521700" cy="15509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Arial Black"/>
              </a:rPr>
              <a:t>Библиотека ждет своих друзей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650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6" grpId="0" animBg="1"/>
      <p:bldP spid="5530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200" dirty="0" smtClean="0"/>
              <a:t>Составитель: </a:t>
            </a:r>
            <a:r>
              <a:rPr lang="ru-RU" sz="1200" dirty="0" err="1" smtClean="0"/>
              <a:t>Шкреба</a:t>
            </a:r>
            <a:r>
              <a:rPr lang="ru-RU" sz="1200" dirty="0" smtClean="0"/>
              <a:t> Н.Ф.</a:t>
            </a:r>
            <a:br>
              <a:rPr lang="ru-RU" sz="1200" dirty="0" smtClean="0"/>
            </a:br>
            <a:r>
              <a:rPr lang="ru-RU" sz="1200" dirty="0" smtClean="0"/>
              <a:t>Компьютерный набор и верстка: </a:t>
            </a:r>
            <a:r>
              <a:rPr lang="ru-RU" sz="1200" dirty="0" err="1" smtClean="0"/>
              <a:t>Шкреба</a:t>
            </a:r>
            <a:r>
              <a:rPr lang="ru-RU" sz="1200" dirty="0" smtClean="0"/>
              <a:t> Н,Ф., </a:t>
            </a:r>
            <a:r>
              <a:rPr lang="ru-RU" sz="1200" dirty="0" err="1" smtClean="0"/>
              <a:t>Шкреба</a:t>
            </a:r>
            <a:r>
              <a:rPr lang="ru-RU" sz="1200" dirty="0" smtClean="0"/>
              <a:t> Н.А., Суббота Н.В.</a:t>
            </a:r>
            <a:br>
              <a:rPr lang="ru-RU" sz="1200" dirty="0" smtClean="0"/>
            </a:br>
            <a:r>
              <a:rPr lang="ru-RU" sz="1200" dirty="0" err="1" smtClean="0"/>
              <a:t>п</a:t>
            </a:r>
            <a:r>
              <a:rPr lang="ru-RU" sz="1200" smtClean="0"/>
              <a:t>гт</a:t>
            </a:r>
            <a:r>
              <a:rPr lang="ru-RU" sz="1200" dirty="0" smtClean="0"/>
              <a:t>. Тымовское, 2008</a:t>
            </a:r>
            <a:endParaRPr lang="ru-RU" sz="1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2" name="Picture 6" descr="ц 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1557338"/>
            <a:ext cx="3165475" cy="462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 descr="ц 0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404813"/>
            <a:ext cx="21590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 descr="библиотека 0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3357563"/>
            <a:ext cx="43211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7" descr="P51900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188913"/>
            <a:ext cx="374491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250825" y="2997200"/>
            <a:ext cx="343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Britannic Bold" pitchFamily="34" charset="0"/>
              </a:rPr>
              <a:t>Тотолина Э.Г. 1-й библиотекарь</a:t>
            </a: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6640513" y="376238"/>
            <a:ext cx="2366962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Britannic Bold" pitchFamily="34" charset="0"/>
              </a:rPr>
              <a:t>Сараева Н.В.</a:t>
            </a:r>
          </a:p>
          <a:p>
            <a:r>
              <a:rPr lang="ru-RU" sz="1600" b="1">
                <a:latin typeface="Britannic Bold" pitchFamily="34" charset="0"/>
              </a:rPr>
              <a:t>Заведующая </a:t>
            </a:r>
          </a:p>
          <a:p>
            <a:r>
              <a:rPr lang="ru-RU" sz="1600" b="1">
                <a:latin typeface="Britannic Bold" pitchFamily="34" charset="0"/>
              </a:rPr>
              <a:t>детской библиотекой</a:t>
            </a:r>
          </a:p>
          <a:p>
            <a:r>
              <a:rPr lang="ru-RU" sz="1600" b="1">
                <a:latin typeface="Britannic Bold" pitchFamily="34" charset="0"/>
              </a:rPr>
              <a:t>(с 1980 по …)</a:t>
            </a: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395288" y="6308725"/>
            <a:ext cx="4133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Britannic Bold" pitchFamily="34" charset="0"/>
              </a:rPr>
              <a:t>Работники детской библиотеки 1993 г.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5446713" y="6165850"/>
            <a:ext cx="36972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Britannic Bold" pitchFamily="34" charset="0"/>
              </a:rPr>
              <a:t>Борисенко Н.С. – заведующая </a:t>
            </a:r>
          </a:p>
          <a:p>
            <a:r>
              <a:rPr lang="ru-RU" sz="1600" b="1">
                <a:latin typeface="Britannic Bold" pitchFamily="34" charset="0"/>
              </a:rPr>
              <a:t>детской библиотекой 2000-2004гг.</a:t>
            </a:r>
          </a:p>
        </p:txBody>
      </p:sp>
    </p:spTree>
    <p:custDataLst>
      <p:tags r:id="rId1"/>
    </p:custDataLst>
  </p:cSld>
  <p:clrMapOvr>
    <a:masterClrMapping/>
  </p:clrMapOvr>
  <p:transition advClick="0" advTm="21844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5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5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5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55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55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5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5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5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smtClean="0">
                <a:latin typeface="DS Down Cyr" pitchFamily="82" charset="0"/>
              </a:rPr>
              <a:t>Детская библиотека</a:t>
            </a:r>
          </a:p>
        </p:txBody>
      </p:sp>
      <p:pic>
        <p:nvPicPr>
          <p:cNvPr id="6154" name="Picture 10" descr="IMG_0956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1628775"/>
            <a:ext cx="4038600" cy="3028950"/>
          </a:xfrm>
          <a:noFill/>
        </p:spPr>
      </p:pic>
      <p:pic>
        <p:nvPicPr>
          <p:cNvPr id="6155" name="Picture 11" descr="IMG_1002"/>
          <p:cNvPicPr>
            <a:picLocks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87900" y="3357563"/>
            <a:ext cx="4038600" cy="3028950"/>
          </a:xfrm>
          <a:noFill/>
        </p:spPr>
      </p:pic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323850" y="4797425"/>
            <a:ext cx="113347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tx2"/>
                </a:solidFill>
              </a:rPr>
              <a:t>Библиотека дважды лауреат</a:t>
            </a:r>
          </a:p>
          <a:p>
            <a:r>
              <a:rPr lang="ru-RU">
                <a:solidFill>
                  <a:schemeClr val="tx2"/>
                </a:solidFill>
              </a:rPr>
              <a:t>     областного конкурса</a:t>
            </a:r>
          </a:p>
          <a:p>
            <a:r>
              <a:rPr lang="ru-RU">
                <a:solidFill>
                  <a:schemeClr val="tx2"/>
                </a:solidFill>
              </a:rPr>
              <a:t> «Лучшая библиотека года»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169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000099"/>
                </a:solidFill>
                <a:latin typeface="DS Zombie Cyr" pitchFamily="34" charset="0"/>
              </a:rPr>
              <a:t>Наш коллектив</a:t>
            </a:r>
          </a:p>
        </p:txBody>
      </p:sp>
      <p:pic>
        <p:nvPicPr>
          <p:cNvPr id="20489" name="Picture 9" descr="Василиса Васильевна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4292600"/>
            <a:ext cx="3097212" cy="2044700"/>
          </a:xfrm>
          <a:noFill/>
        </p:spPr>
      </p:pic>
      <p:pic>
        <p:nvPicPr>
          <p:cNvPr id="20494" name="Picture 14" descr="STP61443"/>
          <p:cNvPicPr>
            <a:picLocks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5208588" y="4292600"/>
            <a:ext cx="2916237" cy="2016125"/>
          </a:xfrm>
          <a:noFill/>
        </p:spPr>
      </p:pic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323850" y="3644900"/>
            <a:ext cx="7142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000099"/>
                </a:solidFill>
              </a:rPr>
              <a:t>Шкреба Н.Ф.-</a:t>
            </a:r>
            <a:r>
              <a:rPr lang="ru-RU">
                <a:solidFill>
                  <a:srgbClr val="000099"/>
                </a:solidFill>
              </a:rPr>
              <a:t> </a:t>
            </a:r>
            <a:r>
              <a:rPr lang="ru-RU" sz="1600">
                <a:solidFill>
                  <a:srgbClr val="000099"/>
                </a:solidFill>
              </a:rPr>
              <a:t>заведующая </a:t>
            </a:r>
          </a:p>
          <a:p>
            <a:r>
              <a:rPr lang="ru-RU" sz="1600">
                <a:solidFill>
                  <a:srgbClr val="000099"/>
                </a:solidFill>
              </a:rPr>
              <a:t>детской библиотекой</a:t>
            </a:r>
          </a:p>
        </p:txBody>
      </p:sp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395288" y="6237288"/>
            <a:ext cx="331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solidFill>
                  <a:srgbClr val="000099"/>
                </a:solidFill>
              </a:rPr>
              <a:t>Туманова В.В</a:t>
            </a:r>
            <a:r>
              <a:rPr lang="ru-RU">
                <a:solidFill>
                  <a:srgbClr val="000099"/>
                </a:solidFill>
              </a:rPr>
              <a:t>. </a:t>
            </a:r>
            <a:r>
              <a:rPr lang="ru-RU" sz="1600">
                <a:solidFill>
                  <a:srgbClr val="000099"/>
                </a:solidFill>
              </a:rPr>
              <a:t>– библиотекарь</a:t>
            </a: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5076825" y="6237288"/>
            <a:ext cx="3155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solidFill>
                  <a:srgbClr val="000099"/>
                </a:solidFill>
              </a:rPr>
              <a:t>Соколова Н.Н</a:t>
            </a:r>
            <a:r>
              <a:rPr lang="ru-RU">
                <a:solidFill>
                  <a:srgbClr val="000099"/>
                </a:solidFill>
              </a:rPr>
              <a:t>. -</a:t>
            </a:r>
            <a:r>
              <a:rPr lang="ru-RU" sz="1600">
                <a:solidFill>
                  <a:srgbClr val="000099"/>
                </a:solidFill>
              </a:rPr>
              <a:t> библиограф</a:t>
            </a:r>
          </a:p>
        </p:txBody>
      </p:sp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5076825" y="3716338"/>
            <a:ext cx="2781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solidFill>
                  <a:srgbClr val="000099"/>
                </a:solidFill>
              </a:rPr>
              <a:t>Вовк Л.С.</a:t>
            </a:r>
            <a:r>
              <a:rPr lang="ru-RU">
                <a:solidFill>
                  <a:srgbClr val="000099"/>
                </a:solidFill>
              </a:rPr>
              <a:t> - </a:t>
            </a:r>
            <a:r>
              <a:rPr lang="ru-RU" sz="1600">
                <a:solidFill>
                  <a:srgbClr val="000099"/>
                </a:solidFill>
              </a:rPr>
              <a:t>библиотекарь</a:t>
            </a:r>
          </a:p>
        </p:txBody>
      </p:sp>
      <p:pic>
        <p:nvPicPr>
          <p:cNvPr id="20501" name="Picture 21" descr="STP69084"/>
          <p:cNvPicPr>
            <a:picLocks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8313" y="1376363"/>
            <a:ext cx="3095625" cy="2322512"/>
          </a:xfrm>
          <a:noFill/>
        </p:spPr>
      </p:pic>
      <p:pic>
        <p:nvPicPr>
          <p:cNvPr id="20503" name="Picture 23" descr="на заставку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5600" y="1268413"/>
            <a:ext cx="2519363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Click="0" advTm="289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76250"/>
            <a:ext cx="4038600" cy="59769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Дети спешите в библиотеку:</a:t>
            </a:r>
          </a:p>
          <a:p>
            <a:pPr eaLnBrk="1" hangingPunct="1">
              <a:buFontTx/>
              <a:buNone/>
            </a:pPr>
            <a:r>
              <a:rPr lang="ru-RU" smtClean="0"/>
              <a:t>Книга как воздух нужна человеку, </a:t>
            </a:r>
          </a:p>
          <a:p>
            <a:pPr eaLnBrk="1" hangingPunct="1">
              <a:buFontTx/>
              <a:buNone/>
            </a:pPr>
            <a:r>
              <a:rPr lang="ru-RU" smtClean="0"/>
              <a:t>Верной помощницей книга для вас </a:t>
            </a:r>
          </a:p>
          <a:p>
            <a:pPr eaLnBrk="1" hangingPunct="1">
              <a:buFontTx/>
              <a:buNone/>
            </a:pPr>
            <a:r>
              <a:rPr lang="ru-RU" smtClean="0"/>
              <a:t>Будет и в трудный и в радостный час!</a:t>
            </a:r>
          </a:p>
        </p:txBody>
      </p:sp>
      <p:pic>
        <p:nvPicPr>
          <p:cNvPr id="8200" name="Picture 8" descr="IMG_0031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724525" y="981075"/>
            <a:ext cx="2914650" cy="2185988"/>
          </a:xfrm>
          <a:noFill/>
        </p:spPr>
      </p:pic>
      <p:pic>
        <p:nvPicPr>
          <p:cNvPr id="8201" name="Picture 9" descr="IMG_1006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932363" y="3789363"/>
            <a:ext cx="2916237" cy="2187575"/>
          </a:xfrm>
          <a:noFill/>
        </p:spPr>
      </p:pic>
    </p:spTree>
    <p:custDataLst>
      <p:tags r:id="rId1"/>
    </p:custDataLst>
  </p:cSld>
  <p:clrMapOvr>
    <a:masterClrMapping/>
  </p:clrMapOvr>
  <p:transition spd="slow" advClick="0" advTm="30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Мы учимся</a:t>
            </a:r>
          </a:p>
        </p:txBody>
      </p:sp>
      <p:pic>
        <p:nvPicPr>
          <p:cNvPr id="10247" name="Picture 7" descr="IMG_1170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060575"/>
            <a:ext cx="4038600" cy="3028950"/>
          </a:xfrm>
          <a:noFill/>
        </p:spPr>
      </p:pic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323850" y="981075"/>
            <a:ext cx="36734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tx2"/>
                </a:solidFill>
              </a:rPr>
              <a:t>Семинар библиотекарей ЦБС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4787900" y="5445125"/>
            <a:ext cx="4572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tx2"/>
                </a:solidFill>
              </a:rPr>
              <a:t>Семинар работников библиотечных </a:t>
            </a:r>
          </a:p>
          <a:p>
            <a:r>
              <a:rPr lang="ru-RU">
                <a:solidFill>
                  <a:schemeClr val="tx2"/>
                </a:solidFill>
              </a:rPr>
              <a:t>и дошкольных учреждений</a:t>
            </a:r>
          </a:p>
        </p:txBody>
      </p:sp>
      <p:pic>
        <p:nvPicPr>
          <p:cNvPr id="10254" name="Picture 14" descr="библиотека 020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572000" y="2565400"/>
            <a:ext cx="4186238" cy="2946400"/>
          </a:xfrm>
          <a:noFill/>
        </p:spPr>
      </p:pic>
    </p:spTree>
    <p:custDataLst>
      <p:tags r:id="rId1"/>
    </p:custDataLst>
  </p:cSld>
  <p:clrMapOvr>
    <a:masterClrMapping/>
  </p:clrMapOvr>
  <p:transition spd="slow" advClick="0" advTm="20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  <p:bldP spid="102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F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smtClean="0">
                <a:latin typeface="Decorlz" pitchFamily="2" charset="0"/>
              </a:rPr>
              <a:t>Я в библиотеке</a:t>
            </a:r>
          </a:p>
        </p:txBody>
      </p:sp>
      <p:pic>
        <p:nvPicPr>
          <p:cNvPr id="22535" name="Picture 7" descr="библиотека"/>
          <p:cNvPicPr>
            <a:picLocks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20738" y="1600200"/>
            <a:ext cx="3309937" cy="2185988"/>
          </a:xfrm>
          <a:noFill/>
        </p:spPr>
      </p:pic>
      <p:pic>
        <p:nvPicPr>
          <p:cNvPr id="22538" name="Picture 10" descr="STP64881"/>
          <p:cNvPicPr>
            <a:picLocks noChangeAspect="1" noChangeArrowheads="1"/>
          </p:cNvPicPr>
          <p:nvPr>
            <p:ph sz="half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8200" y="1916113"/>
            <a:ext cx="4316413" cy="3460750"/>
          </a:xfrm>
          <a:noFill/>
        </p:spPr>
      </p:pic>
      <p:pic>
        <p:nvPicPr>
          <p:cNvPr id="22539" name="Picture 11" descr="STP64872"/>
          <p:cNvPicPr>
            <a:picLocks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1017588" y="3938588"/>
            <a:ext cx="3194050" cy="2370137"/>
          </a:xfrm>
          <a:noFill/>
        </p:spPr>
      </p:pic>
    </p:spTree>
    <p:custDataLst>
      <p:tags r:id="rId1"/>
    </p:custDataLst>
  </p:cSld>
  <p:clrMapOvr>
    <a:masterClrMapping/>
  </p:clrMapOvr>
  <p:transition spd="slow" advClick="0" advTm="176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4|2.5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2.7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6.8|3.1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2.6|3.1|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9|1.1|4|1.7|5.4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6|2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6|1.1|2.1|3.2|2.3|1.6|3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9|3.9|1.7|4.6|2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|2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8|1.8|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5.9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7|5.3|3.5|4.8|3.7|4.6|2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|2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8|2.6|2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9|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6|1.6|2.5|4.6|1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4|1|3.2|6|0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9.4|3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|2.2|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9|2.6|1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|2.6|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4|1.2|1.7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2.1|2.1|2.2|1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2|2.4|1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0.4|1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6|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4|2.5|9.3|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1|3|1|1.4|2|1.7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8|2.6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7|2.3|3|2.1|3.4|2.1|3.3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4|5.2|6|4.1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2|4|6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3.1|2"/>
</p:tagLst>
</file>

<file path=ppt/theme/theme1.xml><?xml version="1.0" encoding="utf-8"?>
<a:theme xmlns:a="http://schemas.openxmlformats.org/drawingml/2006/main" name="Презентация ДБ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ДБ</Template>
  <TotalTime>3</TotalTime>
  <Words>386</Words>
  <Application>Microsoft Office PowerPoint</Application>
  <PresentationFormat>Экран (4:3)</PresentationFormat>
  <Paragraphs>85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51" baseType="lpstr">
      <vt:lpstr>Arial</vt:lpstr>
      <vt:lpstr>Calibri</vt:lpstr>
      <vt:lpstr>Times New Roman</vt:lpstr>
      <vt:lpstr>Decorlz</vt:lpstr>
      <vt:lpstr>Britannic Bold</vt:lpstr>
      <vt:lpstr>DS Down Cyr</vt:lpstr>
      <vt:lpstr>DS Zombie Cyr</vt:lpstr>
      <vt:lpstr>Tolstyak</vt:lpstr>
      <vt:lpstr>Monotype Corsiva</vt:lpstr>
      <vt:lpstr>Cooper Black</vt:lpstr>
      <vt:lpstr>Izhitsa</vt:lpstr>
      <vt:lpstr>Berlin Sans FB Demi</vt:lpstr>
      <vt:lpstr>Kuritza</vt:lpstr>
      <vt:lpstr>Lucida Sans Unicode</vt:lpstr>
      <vt:lpstr>Zanesennyj</vt:lpstr>
      <vt:lpstr>a_BosaNovaDcFr</vt:lpstr>
      <vt:lpstr>Презентация ДБ</vt:lpstr>
      <vt:lpstr>Разрешите представиться</vt:lpstr>
      <vt:lpstr>Немного истории</vt:lpstr>
      <vt:lpstr>А знаешь как всё начиналось?</vt:lpstr>
      <vt:lpstr>Слайд 4</vt:lpstr>
      <vt:lpstr>Детская библиотека</vt:lpstr>
      <vt:lpstr>Наш коллектив</vt:lpstr>
      <vt:lpstr>Слайд 7</vt:lpstr>
      <vt:lpstr>Мы учимся</vt:lpstr>
      <vt:lpstr>Я в библиотеке</vt:lpstr>
      <vt:lpstr>Все сидят в читальном зале,  но мечтой умчались в дали</vt:lpstr>
      <vt:lpstr>Книга – ты лучший, верный друг! Ты знаешь все, что есть вокруг!</vt:lpstr>
      <vt:lpstr>Здравствуй наш веселый друг,   Книжкина Неделя! </vt:lpstr>
      <vt:lpstr>Слайд 13</vt:lpstr>
      <vt:lpstr>Слайд 14</vt:lpstr>
      <vt:lpstr>Тихая моя Родина</vt:lpstr>
      <vt:lpstr>Слайд 16</vt:lpstr>
      <vt:lpstr>Вместе с Чеховым</vt:lpstr>
      <vt:lpstr>Патриотическое воспитание</vt:lpstr>
      <vt:lpstr>Презентация диска «Президент России – гражданам школьного возраста»</vt:lpstr>
      <vt:lpstr>До чего же интересно  все на свете       узнавать</vt:lpstr>
      <vt:lpstr>Слайд 21</vt:lpstr>
      <vt:lpstr>Занимательный русский язык</vt:lpstr>
      <vt:lpstr>Слайд 23</vt:lpstr>
      <vt:lpstr>Слайд 24</vt:lpstr>
      <vt:lpstr>Ах, карнавал,                     удивительный бал!</vt:lpstr>
      <vt:lpstr>Загадки тетушки Вьюги</vt:lpstr>
      <vt:lpstr>Конкурсные программы</vt:lpstr>
      <vt:lpstr>Программа летнего чтения «Сказочное королевство»</vt:lpstr>
      <vt:lpstr>Тематические выставки</vt:lpstr>
      <vt:lpstr>Слайд 30</vt:lpstr>
      <vt:lpstr>Мультсалон «В гостях  в Простоквашино»</vt:lpstr>
      <vt:lpstr>Мы не пустим скуку в дом</vt:lpstr>
      <vt:lpstr>Слайд 33</vt:lpstr>
      <vt:lpstr>Составитель: Шкреба Н.Ф. Компьютерный набор и верстка: Шкреба Н,Ф., Шкреба Н.А., Суббота Н.В. пгт. Тымовское, 2008</vt:lpstr>
    </vt:vector>
  </TitlesOfParts>
  <Company>Сахалинская областная научная библиотека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Разрешите представиться</dc:title>
  <dc:creator>User</dc:creator>
  <cp:lastModifiedBy>User</cp:lastModifiedBy>
  <cp:revision>1</cp:revision>
  <dcterms:created xsi:type="dcterms:W3CDTF">2014-02-27T22:52:31Z</dcterms:created>
  <dcterms:modified xsi:type="dcterms:W3CDTF">2014-02-27T22:56:07Z</dcterms:modified>
</cp:coreProperties>
</file>